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5" r:id="rId6"/>
    <p:sldMasterId id="2147483674" r:id="rId7"/>
  </p:sldMasterIdLst>
  <p:sldIdLst>
    <p:sldId id="256" r:id="rId8"/>
    <p:sldId id="257" r:id="rId9"/>
    <p:sldId id="260" r:id="rId10"/>
    <p:sldId id="259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A35"/>
    <a:srgbClr val="007B89"/>
    <a:srgbClr val="163047"/>
    <a:srgbClr val="293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DE8DE3-0A9D-4EEC-84AF-70A298E75FFE}" v="22" dt="2026-03-02T19:03:43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undo custSel addSld delSld modSld modMainMaster">
      <pc:chgData name="Wagner S T Medeiros" userId="05276a5c79564d2a" providerId="LiveId" clId="{1D938B1C-83F2-4E81-ACF5-0F2975EC9315}" dt="2026-03-02T19:04:07.278" v="29" actId="680"/>
      <pc:docMkLst>
        <pc:docMk/>
      </pc:docMkLst>
      <pc:sldChg chg="modSp mod setBg">
        <pc:chgData name="Wagner S T Medeiros" userId="05276a5c79564d2a" providerId="LiveId" clId="{1D938B1C-83F2-4E81-ACF5-0F2975EC9315}" dt="2026-03-02T19:02:09.249" v="10" actId="207"/>
        <pc:sldMkLst>
          <pc:docMk/>
          <pc:sldMk cId="0" sldId="256"/>
        </pc:sldMkLst>
        <pc:spChg chg="mod">
          <ac:chgData name="Wagner S T Medeiros" userId="05276a5c79564d2a" providerId="LiveId" clId="{1D938B1C-83F2-4E81-ACF5-0F2975EC9315}" dt="2026-03-02T19:02:09.249" v="10" actId="207"/>
          <ac:spMkLst>
            <pc:docMk/>
            <pc:sldMk cId="0" sldId="256"/>
            <ac:spMk id="5" creationId="{93310BE3-6F53-D7B3-E6AF-DD3511D2FD2C}"/>
          </ac:spMkLst>
        </pc:spChg>
      </pc:sldChg>
      <pc:sldChg chg="setBg">
        <pc:chgData name="Wagner S T Medeiros" userId="05276a5c79564d2a" providerId="LiveId" clId="{1D938B1C-83F2-4E81-ACF5-0F2975EC9315}" dt="2026-03-02T19:02:19.147" v="12"/>
        <pc:sldMkLst>
          <pc:docMk/>
          <pc:sldMk cId="0" sldId="257"/>
        </pc:sldMkLst>
      </pc:sldChg>
      <pc:sldChg chg="modSp mod setBg">
        <pc:chgData name="Wagner S T Medeiros" userId="05276a5c79564d2a" providerId="LiveId" clId="{1D938B1C-83F2-4E81-ACF5-0F2975EC9315}" dt="2026-03-02T19:03:07.483" v="17" actId="207"/>
        <pc:sldMkLst>
          <pc:docMk/>
          <pc:sldMk cId="0" sldId="259"/>
        </pc:sldMkLst>
        <pc:spChg chg="mod">
          <ac:chgData name="Wagner S T Medeiros" userId="05276a5c79564d2a" providerId="LiveId" clId="{1D938B1C-83F2-4E81-ACF5-0F2975EC9315}" dt="2026-03-02T19:03:07.483" v="17" actId="207"/>
          <ac:spMkLst>
            <pc:docMk/>
            <pc:sldMk cId="0" sldId="259"/>
            <ac:spMk id="2" creationId="{1131C1E5-4282-2F2A-5C30-9AF4DE7746D4}"/>
          </ac:spMkLst>
        </pc:spChg>
      </pc:sldChg>
      <pc:sldChg chg="setBg">
        <pc:chgData name="Wagner S T Medeiros" userId="05276a5c79564d2a" providerId="LiveId" clId="{1D938B1C-83F2-4E81-ACF5-0F2975EC9315}" dt="2026-03-02T19:02:37.075" v="14"/>
        <pc:sldMkLst>
          <pc:docMk/>
          <pc:sldMk cId="79961483" sldId="260"/>
        </pc:sldMkLst>
      </pc:sldChg>
      <pc:sldChg chg="new del">
        <pc:chgData name="Wagner S T Medeiros" userId="05276a5c79564d2a" providerId="LiveId" clId="{1D938B1C-83F2-4E81-ACF5-0F2975EC9315}" dt="2026-03-02T19:03:55.989" v="25" actId="680"/>
        <pc:sldMkLst>
          <pc:docMk/>
          <pc:sldMk cId="1589339120" sldId="261"/>
        </pc:sldMkLst>
      </pc:sldChg>
      <pc:sldChg chg="new del">
        <pc:chgData name="Wagner S T Medeiros" userId="05276a5c79564d2a" providerId="LiveId" clId="{1D938B1C-83F2-4E81-ACF5-0F2975EC9315}" dt="2026-03-02T19:04:02.495" v="27" actId="680"/>
        <pc:sldMkLst>
          <pc:docMk/>
          <pc:sldMk cId="1846789669" sldId="261"/>
        </pc:sldMkLst>
      </pc:sldChg>
      <pc:sldChg chg="new del">
        <pc:chgData name="Wagner S T Medeiros" userId="05276a5c79564d2a" providerId="LiveId" clId="{1D938B1C-83F2-4E81-ACF5-0F2975EC9315}" dt="2026-03-02T19:04:07.278" v="29" actId="680"/>
        <pc:sldMkLst>
          <pc:docMk/>
          <pc:sldMk cId="2024725159" sldId="261"/>
        </pc:sldMkLst>
      </pc:sldChg>
      <pc:sldMasterChg chg="setBg modSldLayout">
        <pc:chgData name="Wagner S T Medeiros" userId="05276a5c79564d2a" providerId="LiveId" clId="{1D938B1C-83F2-4E81-ACF5-0F2975EC9315}" dt="2026-03-02T19:01:08.277" v="3"/>
        <pc:sldMasterMkLst>
          <pc:docMk/>
          <pc:sldMasterMk cId="0" sldId="2147483648"/>
        </pc:sldMasterMkLst>
        <pc:sldLayoutChg chg="setBg">
          <pc:chgData name="Wagner S T Medeiros" userId="05276a5c79564d2a" providerId="LiveId" clId="{1D938B1C-83F2-4E81-ACF5-0F2975EC9315}" dt="2026-03-02T19:01:08.277" v="3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setBg modSldLayout">
        <pc:chgData name="Wagner S T Medeiros" userId="05276a5c79564d2a" providerId="LiveId" clId="{1D938B1C-83F2-4E81-ACF5-0F2975EC9315}" dt="2026-03-02T19:01:31.987" v="7"/>
        <pc:sldMasterMkLst>
          <pc:docMk/>
          <pc:sldMasterMk cId="0" sldId="2147483661"/>
        </pc:sldMasterMkLst>
        <pc:sldLayoutChg chg="setBg">
          <pc:chgData name="Wagner S T Medeiros" userId="05276a5c79564d2a" providerId="LiveId" clId="{1D938B1C-83F2-4E81-ACF5-0F2975EC9315}" dt="2026-03-02T19:01:31.987" v="7"/>
          <pc:sldLayoutMkLst>
            <pc:docMk/>
            <pc:sldMasterMk cId="0" sldId="2147483661"/>
            <pc:sldLayoutMk cId="0" sldId="2147483662"/>
          </pc:sldLayoutMkLst>
        </pc:sldLayoutChg>
      </pc:sldMasterChg>
      <pc:sldMasterChg chg="setBg">
        <pc:chgData name="Wagner S T Medeiros" userId="05276a5c79564d2a" providerId="LiveId" clId="{1D938B1C-83F2-4E81-ACF5-0F2975EC9315}" dt="2026-03-02T19:03:43.582" v="23"/>
        <pc:sldMasterMkLst>
          <pc:docMk/>
          <pc:sldMasterMk cId="2859096942" sldId="2147483674"/>
        </pc:sldMasterMkLst>
      </pc:sldMasterChg>
      <pc:sldMasterChg chg="setBg modSldLayout">
        <pc:chgData name="Wagner S T Medeiros" userId="05276a5c79564d2a" providerId="LiveId" clId="{1D938B1C-83F2-4E81-ACF5-0F2975EC9315}" dt="2026-03-02T19:03:36.748" v="21"/>
        <pc:sldMasterMkLst>
          <pc:docMk/>
          <pc:sldMasterMk cId="4040899966" sldId="2147483675"/>
        </pc:sldMasterMkLst>
        <pc:sldLayoutChg chg="setBg">
          <pc:chgData name="Wagner S T Medeiros" userId="05276a5c79564d2a" providerId="LiveId" clId="{1D938B1C-83F2-4E81-ACF5-0F2975EC9315}" dt="2026-03-02T19:03:36.748" v="21"/>
          <pc:sldLayoutMkLst>
            <pc:docMk/>
            <pc:sldMasterMk cId="4040899966" sldId="2147483675"/>
            <pc:sldLayoutMk cId="108446647" sldId="214748367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89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9694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6BD9CA-69A4-C230-E990-F8BCBAD5A141}"/>
              </a:ext>
            </a:extLst>
          </p:cNvPr>
          <p:cNvSpPr/>
          <p:nvPr/>
        </p:nvSpPr>
        <p:spPr>
          <a:xfrm>
            <a:off x="5005508" y="2380491"/>
            <a:ext cx="65595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000" b="1" strike="noStrike" spc="-1" dirty="0">
                <a:latin typeface="Arial Black"/>
                <a:ea typeface="DejaVu Sans"/>
              </a:rPr>
              <a:t>TÍTULO DA APRESENTAÇÃO</a:t>
            </a:r>
            <a:endParaRPr lang="pt-BR" sz="3000" b="0" strike="noStrike" spc="-1" dirty="0">
              <a:latin typeface="Arial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6454ABE9-C35F-09B6-1AED-504FC27A2133}"/>
              </a:ext>
            </a:extLst>
          </p:cNvPr>
          <p:cNvCxnSpPr>
            <a:cxnSpLocks/>
          </p:cNvCxnSpPr>
          <p:nvPr/>
        </p:nvCxnSpPr>
        <p:spPr>
          <a:xfrm>
            <a:off x="4436066" y="1415005"/>
            <a:ext cx="0" cy="4027990"/>
          </a:xfrm>
          <a:prstGeom prst="line">
            <a:avLst/>
          </a:prstGeom>
          <a:ln w="12700">
            <a:solidFill>
              <a:srgbClr val="1630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1">
            <a:extLst>
              <a:ext uri="{FF2B5EF4-FFF2-40B4-BE49-F238E27FC236}">
                <a16:creationId xmlns:a16="http://schemas.microsoft.com/office/drawing/2014/main" id="{93310BE3-6F53-D7B3-E6AF-DD3511D2FD2C}"/>
              </a:ext>
            </a:extLst>
          </p:cNvPr>
          <p:cNvSpPr/>
          <p:nvPr/>
        </p:nvSpPr>
        <p:spPr>
          <a:xfrm>
            <a:off x="5005508" y="3030874"/>
            <a:ext cx="6559560" cy="490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600" strike="noStrike" spc="-1" dirty="0">
                <a:solidFill>
                  <a:srgbClr val="606A35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PALESTRANTE</a:t>
            </a:r>
            <a:endParaRPr lang="pt-BR" sz="2600" strike="noStrike" spc="-1" dirty="0">
              <a:solidFill>
                <a:srgbClr val="606A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/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latin typeface="Arial"/>
            </a:endParaRPr>
          </a:p>
        </p:txBody>
      </p:sp>
      <p:sp>
        <p:nvSpPr>
          <p:cNvPr id="117" name="CaixaDeTexto 2"/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454DC-969D-FA2C-6AE1-7CC8B493B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>
            <a:extLst>
              <a:ext uri="{FF2B5EF4-FFF2-40B4-BE49-F238E27FC236}">
                <a16:creationId xmlns:a16="http://schemas.microsoft.com/office/drawing/2014/main" id="{4CF3780E-C7A2-739F-E9FB-4F01A14A767E}"/>
              </a:ext>
            </a:extLst>
          </p:cNvPr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chemeClr val="bg1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7" name="CaixaDeTexto 2">
            <a:extLst>
              <a:ext uri="{FF2B5EF4-FFF2-40B4-BE49-F238E27FC236}">
                <a16:creationId xmlns:a16="http://schemas.microsoft.com/office/drawing/2014/main" id="{13DD46C6-5996-53C2-3859-A13CF963C511}"/>
              </a:ext>
            </a:extLst>
          </p:cNvPr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9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131C1E5-4282-2F2A-5C30-9AF4DE7746D4}"/>
              </a:ext>
            </a:extLst>
          </p:cNvPr>
          <p:cNvSpPr/>
          <p:nvPr/>
        </p:nvSpPr>
        <p:spPr>
          <a:xfrm>
            <a:off x="3561080" y="3418421"/>
            <a:ext cx="5069840" cy="644704"/>
          </a:xfrm>
          <a:prstGeom prst="roundRect">
            <a:avLst>
              <a:gd name="adj" fmla="val 50000"/>
            </a:avLst>
          </a:prstGeom>
          <a:solidFill>
            <a:srgbClr val="606A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2"/>
          <p:cNvSpPr/>
          <p:nvPr/>
        </p:nvSpPr>
        <p:spPr>
          <a:xfrm>
            <a:off x="4355460" y="3453146"/>
            <a:ext cx="348108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chemeClr val="bg1"/>
                </a:solidFill>
                <a:ea typeface="DejaVu Sans"/>
              </a:rPr>
              <a:t> OBRIGADO</a:t>
            </a:r>
            <a:r>
              <a:rPr lang="pt-BR" sz="3000" b="1" spc="-1" dirty="0">
                <a:solidFill>
                  <a:schemeClr val="bg1"/>
                </a:solidFill>
                <a:ea typeface="DejaVu Sans"/>
              </a:rPr>
              <a:t>(A)</a:t>
            </a:r>
            <a:endParaRPr lang="pt-BR" sz="3000" b="1" strike="noStrike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EE0BEC545C1B9449899E5E04227E1CE" ma:contentTypeVersion="14" ma:contentTypeDescription="Crie um novo documento." ma:contentTypeScope="" ma:versionID="ac7c05fe5c7cfb981c2d21afe7c88c0d">
  <xsd:schema xmlns:xsd="http://www.w3.org/2001/XMLSchema" xmlns:xs="http://www.w3.org/2001/XMLSchema" xmlns:p="http://schemas.microsoft.com/office/2006/metadata/properties" xmlns:ns2="43210c45-f424-49f8-9f62-e954fd3e7008" xmlns:ns3="6d785da9-0727-412d-9300-8cef7eb862a7" targetNamespace="http://schemas.microsoft.com/office/2006/metadata/properties" ma:root="true" ma:fieldsID="8fe255aeba24b170f713a15c218f4aca" ns2:_="" ns3:_="">
    <xsd:import namespace="43210c45-f424-49f8-9f62-e954fd3e7008"/>
    <xsd:import namespace="6d785da9-0727-412d-9300-8cef7eb862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10c45-f424-49f8-9f62-e954fd3e70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tatus de liberação" ma:internalName="Status_x0020_de_x0020_libera_x00e7__x00e3_o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85da9-0727-412d-9300-8cef7eb862a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43210c45-f424-49f8-9f62-e954fd3e7008" xsi:nil="true"/>
  </documentManagement>
</p:properties>
</file>

<file path=customXml/itemProps1.xml><?xml version="1.0" encoding="utf-8"?>
<ds:datastoreItem xmlns:ds="http://schemas.openxmlformats.org/officeDocument/2006/customXml" ds:itemID="{7214B8C3-7404-4656-B92D-B841AD5ECE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D7F6DA-1F93-41A2-BBF1-29A811FE07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210c45-f424-49f8-9f62-e954fd3e7008"/>
    <ds:schemaRef ds:uri="6d785da9-0727-412d-9300-8cef7eb862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ADB15-3B78-46CD-927E-8F92D539AACB}">
  <ds:schemaRefs>
    <ds:schemaRef ds:uri="http://schemas.microsoft.com/office/2006/metadata/properties"/>
    <ds:schemaRef ds:uri="http://schemas.microsoft.com/office/infopath/2007/PartnerControls"/>
    <ds:schemaRef ds:uri="43210c45-f424-49f8-9f62-e954fd3e70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57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DejaVu Sans</vt:lpstr>
      <vt:lpstr>Symbol</vt:lpstr>
      <vt:lpstr>Wingdings</vt:lpstr>
      <vt:lpstr>Office Theme</vt:lpstr>
      <vt:lpstr>Office Theme</vt:lpstr>
      <vt:lpstr>1_Office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WStelitano Com &amp; Design</dc:creator>
  <dc:description/>
  <cp:lastModifiedBy>Wagner S T Medeiros</cp:lastModifiedBy>
  <cp:revision>19</cp:revision>
  <dcterms:created xsi:type="dcterms:W3CDTF">2021-02-11T13:23:58Z</dcterms:created>
  <dcterms:modified xsi:type="dcterms:W3CDTF">2026-03-02T19:04:09Z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</vt:i4>
  </property>
  <property fmtid="{D5CDD505-2E9C-101B-9397-08002B2CF9AE}" pid="4" name="ContentTypeId">
    <vt:lpwstr>0x010100FEE0BEC545C1B9449899E5E04227E1CE</vt:lpwstr>
  </property>
</Properties>
</file>